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71" r:id="rId3"/>
    <p:sldId id="272" r:id="rId4"/>
    <p:sldId id="274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82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3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5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0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90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3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6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21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5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6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0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3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0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2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8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943E2A0-40C3-4FE9-A840-6963F1FF46FF}" type="datetimeFigureOut">
              <a:rPr lang="en-US" smtClean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FD9D-05AC-49F7-9534-CDDE08579B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59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lockchain.info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lockchain.inf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89746"/>
            <a:ext cx="10614799" cy="1991686"/>
          </a:xfrm>
        </p:spPr>
        <p:txBody>
          <a:bodyPr/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Class 2: Wallet Setup &amp; Blockchain’s Current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8380" y="3481432"/>
            <a:ext cx="8825658" cy="1887989"/>
          </a:xfrm>
        </p:spPr>
        <p:txBody>
          <a:bodyPr/>
          <a:lstStyle/>
          <a:p>
            <a:pPr algn="ctr"/>
            <a:r>
              <a:rPr lang="en-US" dirty="0"/>
              <a:t>Sept 13th, 2017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Denver Crypto Group</a:t>
            </a:r>
          </a:p>
          <a:p>
            <a:pPr algn="ctr"/>
            <a:r>
              <a:rPr lang="en-US" dirty="0"/>
              <a:t>www.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/>
              <a:t>enver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/>
              <a:t>rypto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/>
              <a:t>roup.com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8C0C6-7C7C-4EB0-89B8-CEFD233D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9" y="3990974"/>
            <a:ext cx="292114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8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587-F390-4495-B81F-574D04BE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Blockchain.info Bitcoin Wallet setup…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DC57-60FB-44CE-9FDB-6D0552A1C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4396339" cy="23017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Again, click on “Settings” and then click on “Security”.</a:t>
            </a:r>
          </a:p>
          <a:p>
            <a:r>
              <a:rPr lang="en-US" dirty="0"/>
              <a:t>Scroll down to “2-step Verification” and click on “</a:t>
            </a:r>
            <a:r>
              <a:rPr lang="en-US" dirty="0">
                <a:solidFill>
                  <a:srgbClr val="00B0F0"/>
                </a:solidFill>
              </a:rPr>
              <a:t>Enable</a:t>
            </a:r>
            <a:r>
              <a:rPr lang="en-US" dirty="0"/>
              <a:t>”.</a:t>
            </a:r>
          </a:p>
          <a:p>
            <a:r>
              <a:rPr lang="en-US" dirty="0"/>
              <a:t>Choose which method you wish to use (Google Authenticator is my recommendation), then click on the </a:t>
            </a:r>
            <a:r>
              <a:rPr lang="en-US" dirty="0">
                <a:solidFill>
                  <a:srgbClr val="00B0F0"/>
                </a:solidFill>
              </a:rPr>
              <a:t>blue text</a:t>
            </a:r>
            <a:r>
              <a:rPr lang="en-US" dirty="0"/>
              <a:t> to start setup.</a:t>
            </a:r>
          </a:p>
          <a:p>
            <a:r>
              <a:rPr lang="en-US" dirty="0"/>
              <a:t>Complete the instructions.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E3DDC-41A1-4CEC-B8D4-F6D63B3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999" y="2153644"/>
            <a:ext cx="4396341" cy="39420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https://blockchain.info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on “Get Started Now”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your email and unique PW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your email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Print “Recovery Sheet” PDF and fill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Enable 2-step Verification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3B28C-8262-47EE-AB8A-8BFC049BD175}"/>
              </a:ext>
            </a:extLst>
          </p:cNvPr>
          <p:cNvSpPr/>
          <p:nvPr/>
        </p:nvSpPr>
        <p:spPr>
          <a:xfrm>
            <a:off x="6066376" y="2060575"/>
            <a:ext cx="4512964" cy="403510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C87B56-A7C4-4DC9-817B-F5743D635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22" y="4319242"/>
            <a:ext cx="2897872" cy="17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7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1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91216-6F39-411D-A6FD-7BEE715A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Blockchain.info Bitcoin Wallet setup…Complete!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9FF1-F024-4716-A47B-318D571C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86162"/>
            <a:ext cx="8946541" cy="395606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sz="2400" i="1" dirty="0"/>
              <a:t>If you’ve successfully completed all 6 steps you now own a: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Bitcoin Wallet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Ethereum Wallet</a:t>
            </a:r>
          </a:p>
          <a:p>
            <a:pPr>
              <a:lnSpc>
                <a:spcPct val="90000"/>
              </a:lnSpc>
            </a:pPr>
            <a:endParaRPr lang="en-US" sz="2400" i="1" dirty="0"/>
          </a:p>
          <a:p>
            <a:pPr>
              <a:lnSpc>
                <a:spcPct val="90000"/>
              </a:lnSpc>
            </a:pPr>
            <a:r>
              <a:rPr lang="en-US" sz="2400" i="1" dirty="0"/>
              <a:t>You are the only person with access to these wallets as long as the following are only known to you: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Wallet Password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12 Word Recovery Phrase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Access to your Mobile Phone</a:t>
            </a:r>
          </a:p>
        </p:txBody>
      </p:sp>
    </p:spTree>
    <p:extLst>
      <p:ext uri="{BB962C8B-B14F-4D97-AF65-F5344CB8AC3E}">
        <p14:creationId xmlns:p14="http://schemas.microsoft.com/office/powerpoint/2010/main" val="1945847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23BB9-BCEE-4B03-8850-CAE0DF57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2"/>
                </a:solidFill>
              </a:rPr>
              <a:t>	What is Blockchain doing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58809-D65B-4FCD-BA56-7A4A160E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Current Events</a:t>
            </a:r>
          </a:p>
          <a:p>
            <a:pPr lvl="1"/>
            <a:r>
              <a:rPr lang="en-US" dirty="0"/>
              <a:t>Bitcoin price is down</a:t>
            </a:r>
          </a:p>
          <a:p>
            <a:pPr lvl="2"/>
            <a:r>
              <a:rPr lang="en-US" dirty="0"/>
              <a:t>JP Morgan CEO</a:t>
            </a:r>
          </a:p>
          <a:p>
            <a:pPr lvl="2"/>
            <a:r>
              <a:rPr lang="en-US" dirty="0"/>
              <a:t>China’s ICO ban</a:t>
            </a:r>
          </a:p>
          <a:p>
            <a:pPr lvl="3"/>
            <a:r>
              <a:rPr lang="en-US" dirty="0"/>
              <a:t>Licensing now required</a:t>
            </a:r>
          </a:p>
          <a:p>
            <a:pPr lvl="1"/>
            <a:r>
              <a:rPr lang="en-US" dirty="0"/>
              <a:t>ICO Regulation in the USA</a:t>
            </a:r>
          </a:p>
          <a:p>
            <a:pPr lvl="1"/>
            <a:r>
              <a:rPr lang="en-US" dirty="0"/>
              <a:t>Ethereum</a:t>
            </a:r>
          </a:p>
          <a:p>
            <a:pPr lvl="2"/>
            <a:r>
              <a:rPr lang="en-US" dirty="0"/>
              <a:t>Raiden Network</a:t>
            </a:r>
          </a:p>
        </p:txBody>
      </p:sp>
    </p:spTree>
    <p:extLst>
      <p:ext uri="{BB962C8B-B14F-4D97-AF65-F5344CB8AC3E}">
        <p14:creationId xmlns:p14="http://schemas.microsoft.com/office/powerpoint/2010/main" val="27188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140" y="348343"/>
            <a:ext cx="10614799" cy="921112"/>
          </a:xfrm>
        </p:spPr>
        <p:txBody>
          <a:bodyPr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 for attending!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711" y="4564518"/>
            <a:ext cx="8825658" cy="1887989"/>
          </a:xfrm>
        </p:spPr>
        <p:txBody>
          <a:bodyPr/>
          <a:lstStyle/>
          <a:p>
            <a:pPr algn="ctr"/>
            <a:r>
              <a:rPr lang="en-US" dirty="0"/>
              <a:t>Sept 13th, 2017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Denver Crypto Group</a:t>
            </a:r>
          </a:p>
          <a:p>
            <a:pPr algn="ctr"/>
            <a:r>
              <a:rPr lang="en-US" dirty="0"/>
              <a:t>www.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/>
              <a:t>enver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/>
              <a:t>rypto</a:t>
            </a:r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/>
              <a:t>roup.com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8C0C6-7C7C-4EB0-89B8-CEFD233D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6" y="4557032"/>
            <a:ext cx="2921143" cy="1895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25272-85B9-49AD-B4C6-E16725A89ECA}"/>
              </a:ext>
            </a:extLst>
          </p:cNvPr>
          <p:cNvSpPr txBox="1"/>
          <p:nvPr/>
        </p:nvSpPr>
        <p:spPr>
          <a:xfrm>
            <a:off x="1415700" y="1571599"/>
            <a:ext cx="96316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you would like In-person help for anything </a:t>
            </a:r>
            <a:r>
              <a:rPr lang="en-US" sz="2200" dirty="0" err="1"/>
              <a:t>CryptoCurrency</a:t>
            </a:r>
            <a:r>
              <a:rPr lang="en-US" sz="2200" dirty="0"/>
              <a:t> related please talk to Matt, Mike, or Corrinne. We offer the following services: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Trader Package</a:t>
            </a:r>
            <a:r>
              <a:rPr lang="en-US" sz="2000" b="1" dirty="0"/>
              <a:t> </a:t>
            </a:r>
            <a:r>
              <a:rPr lang="en-US" sz="2000" dirty="0"/>
              <a:t>- </a:t>
            </a:r>
            <a:r>
              <a:rPr lang="en-US" dirty="0"/>
              <a:t>Get set up on an exchange and start trading today! We give you the tools to knowledgeably vet Currencies and information on hot Crypto’s!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Monero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Mining Rig</a:t>
            </a:r>
            <a:r>
              <a:rPr lang="en-US" sz="2000" dirty="0"/>
              <a:t> – </a:t>
            </a:r>
            <a:r>
              <a:rPr lang="en-US" dirty="0"/>
              <a:t>Mines 11.67 </a:t>
            </a:r>
            <a:r>
              <a:rPr lang="en-US" dirty="0" err="1"/>
              <a:t>Monero</a:t>
            </a:r>
            <a:r>
              <a:rPr lang="en-US" dirty="0"/>
              <a:t> (XMR) per year.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Consulting Service</a:t>
            </a:r>
            <a:r>
              <a:rPr lang="en-US" sz="2000" dirty="0"/>
              <a:t> - </a:t>
            </a:r>
            <a:r>
              <a:rPr lang="en-US" dirty="0"/>
              <a:t>$50/</a:t>
            </a:r>
            <a:r>
              <a:rPr lang="en-US" dirty="0" err="1"/>
              <a:t>hr</a:t>
            </a:r>
            <a:r>
              <a:rPr lang="en-US" dirty="0"/>
              <a:t> to sit down and resolve any issues/questions related to </a:t>
            </a:r>
            <a:r>
              <a:rPr lang="en-US" dirty="0" err="1"/>
              <a:t>CryptoCurrency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080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6BB2A9-6205-42FD-9626-45D8F381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785" y="1296799"/>
            <a:ext cx="3911995" cy="1177954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0229-72DF-4C08-9865-0A332BC23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501" y="2474753"/>
            <a:ext cx="8825659" cy="2362200"/>
          </a:xfrm>
        </p:spPr>
        <p:txBody>
          <a:bodyPr>
            <a:normAutofit fontScale="62500" lnSpcReduction="20000"/>
          </a:bodyPr>
          <a:lstStyle/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Goals of the Denver Crypto Group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Support us on Social Media!</a:t>
            </a:r>
          </a:p>
        </p:txBody>
      </p:sp>
    </p:spTree>
    <p:extLst>
      <p:ext uri="{BB962C8B-B14F-4D97-AF65-F5344CB8AC3E}">
        <p14:creationId xmlns:p14="http://schemas.microsoft.com/office/powerpoint/2010/main" val="342347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1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91216-6F39-411D-A6FD-7BEE715A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			What is a Bitcoin Wallet?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9FF1-F024-4716-A47B-318D571C5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86162"/>
            <a:ext cx="8946541" cy="39560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sz="2400" i="1" dirty="0"/>
              <a:t>A “wallet” is basically the Bitcoin equivalent of a bank account. It allows you to receive bitcoins, store them, and then send them to others.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000" dirty="0"/>
              <a:t>Two main types of Wallets: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sz="2000" dirty="0"/>
              <a:t>Software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Web/Hosted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Today we will be reviewing how to create a Web/Hosted Bitcoin Wallet on Blockchain.info</a:t>
            </a:r>
          </a:p>
        </p:txBody>
      </p:sp>
    </p:spTree>
    <p:extLst>
      <p:ext uri="{BB962C8B-B14F-4D97-AF65-F5344CB8AC3E}">
        <p14:creationId xmlns:p14="http://schemas.microsoft.com/office/powerpoint/2010/main" val="2719371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587-F390-4495-B81F-574D04BE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Blockchain.info Bitcoin Wallet setup…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DC57-60FB-44CE-9FDB-6D0552A1CB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>
                <a:hlinkClick r:id="rId2"/>
              </a:rPr>
              <a:t>https://blockchain.info/</a:t>
            </a:r>
            <a:r>
              <a:rPr lang="en-US" dirty="0"/>
              <a:t> in your internet browser.</a:t>
            </a:r>
          </a:p>
          <a:p>
            <a:pPr lvl="1"/>
            <a:r>
              <a:rPr lang="en-US" dirty="0"/>
              <a:t>Click on the </a:t>
            </a:r>
            <a:r>
              <a:rPr lang="en-US" b="1" dirty="0"/>
              <a:t>Wallet</a:t>
            </a:r>
            <a:r>
              <a:rPr lang="en-US" dirty="0"/>
              <a:t> tab in the top left of the website.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E3DDC-41A1-4CEC-B8D4-F6D63B3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999" y="2153644"/>
            <a:ext cx="4396341" cy="36232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Go to https://blockchain.info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on “Get Started Now”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your email and unique PW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your email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Print “Recovery Sheet” PDF and fill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2-step Verification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3B28C-8262-47EE-AB8A-8BFC049BD175}"/>
              </a:ext>
            </a:extLst>
          </p:cNvPr>
          <p:cNvSpPr/>
          <p:nvPr/>
        </p:nvSpPr>
        <p:spPr>
          <a:xfrm>
            <a:off x="6066376" y="2060575"/>
            <a:ext cx="4512964" cy="403510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ACAD84C9-C37D-4627-B871-6BF8515F8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4" y="3758268"/>
            <a:ext cx="4274858" cy="233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815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587-F390-4495-B81F-574D04BE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Blockchain.info Bitcoin Wallet setup…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DC57-60FB-44CE-9FDB-6D0552A1CB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“</a:t>
            </a:r>
            <a:r>
              <a:rPr lang="en-US" b="1" dirty="0">
                <a:solidFill>
                  <a:srgbClr val="00B0F0"/>
                </a:solidFill>
              </a:rPr>
              <a:t>GET STARTED NOW</a:t>
            </a:r>
            <a:r>
              <a:rPr lang="en-US" dirty="0"/>
              <a:t>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E3DDC-41A1-4CEC-B8D4-F6D63B3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999" y="2153644"/>
            <a:ext cx="4396341" cy="36232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https://blockchain.info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Click on “Get Started Now”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your email and unique PW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your email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Print “Recovery Sheet” PDF and fill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2-step Verification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3B28C-8262-47EE-AB8A-8BFC049BD175}"/>
              </a:ext>
            </a:extLst>
          </p:cNvPr>
          <p:cNvSpPr/>
          <p:nvPr/>
        </p:nvSpPr>
        <p:spPr>
          <a:xfrm>
            <a:off x="6066376" y="2060575"/>
            <a:ext cx="4512964" cy="403510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AD84C9-C37D-4627-B871-6BF8515F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4" y="3316294"/>
            <a:ext cx="4274858" cy="2779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420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587-F390-4495-B81F-574D04BE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Blockchain.info Bitcoin Wallet setup…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DC57-60FB-44CE-9FDB-6D0552A1CB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Fill in your email address &amp; create a unique password. Re-enter the same password.</a:t>
            </a:r>
          </a:p>
          <a:p>
            <a:pPr>
              <a:buFont typeface="+mj-lt"/>
              <a:buAutoNum type="arabicPeriod"/>
            </a:pPr>
            <a:r>
              <a:rPr lang="en-US" dirty="0"/>
              <a:t>Check the box to agree to the TOS.</a:t>
            </a:r>
          </a:p>
          <a:p>
            <a:pPr>
              <a:buFont typeface="+mj-lt"/>
              <a:buAutoNum type="arabicPeriod"/>
            </a:pPr>
            <a:r>
              <a:rPr lang="en-US" dirty="0"/>
              <a:t>Press the </a:t>
            </a:r>
            <a:r>
              <a:rPr lang="en-US" dirty="0">
                <a:solidFill>
                  <a:srgbClr val="00B0F0"/>
                </a:solidFill>
              </a:rPr>
              <a:t>CONTINUE</a:t>
            </a:r>
            <a:r>
              <a:rPr lang="en-US" dirty="0"/>
              <a:t> button.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E3DDC-41A1-4CEC-B8D4-F6D63B3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999" y="2153644"/>
            <a:ext cx="4396341" cy="36232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https://blockchain.info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on “Get Started Now”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Enter your email and unique PW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your email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Print “Recovery Sheet” PDF and fill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2-step Verification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3B28C-8262-47EE-AB8A-8BFC049BD175}"/>
              </a:ext>
            </a:extLst>
          </p:cNvPr>
          <p:cNvSpPr/>
          <p:nvPr/>
        </p:nvSpPr>
        <p:spPr>
          <a:xfrm>
            <a:off x="6066376" y="2060575"/>
            <a:ext cx="4512964" cy="403510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AD84C9-C37D-4627-B871-6BF8515F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4" y="4258152"/>
            <a:ext cx="4274858" cy="183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739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587-F390-4495-B81F-574D04BE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Blockchain.info Bitcoin Wallet setup…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DC57-60FB-44CE-9FDB-6D0552A1C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2293311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Check your email and Verify your Blockchain.info account via the button in the email.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Physically write down your Wallet ID and Password. Wallet ID is included in this email.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Go back to </a:t>
            </a:r>
            <a:r>
              <a:rPr lang="en-US" dirty="0">
                <a:solidFill>
                  <a:prstClr val="white"/>
                </a:solidFill>
                <a:hlinkClick r:id="rId2"/>
              </a:rPr>
              <a:t>https://blockchain.info</a:t>
            </a:r>
            <a:r>
              <a:rPr lang="en-US" dirty="0">
                <a:solidFill>
                  <a:prstClr val="white"/>
                </a:solidFill>
              </a:rPr>
              <a:t>. Click on  “Security Center” and check that your email has been verified.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E3DDC-41A1-4CEC-B8D4-F6D63B3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999" y="2153644"/>
            <a:ext cx="4396341" cy="36232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https://blockchain.info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on “Get Started Now”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your email and unique PW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Verify your email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Print “Recovery Sheet” PDF and fill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2-step Verification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3B28C-8262-47EE-AB8A-8BFC049BD175}"/>
              </a:ext>
            </a:extLst>
          </p:cNvPr>
          <p:cNvSpPr/>
          <p:nvPr/>
        </p:nvSpPr>
        <p:spPr>
          <a:xfrm>
            <a:off x="6066376" y="2060575"/>
            <a:ext cx="4512964" cy="403510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BD174-28A1-479B-8448-5F36A0ED3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84" y="4415755"/>
            <a:ext cx="2105635" cy="167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0032603-47C3-4BC9-8CBA-7AFA4CBEF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75" y="4415755"/>
            <a:ext cx="2416853" cy="167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17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587-F390-4495-B81F-574D04BE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Blockchain.info Bitcoin Wallet setup…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DC57-60FB-44CE-9FDB-6D0552A1CB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the far left, click “Settings” then click on “Security”.</a:t>
            </a:r>
          </a:p>
          <a:p>
            <a:r>
              <a:rPr lang="en-US" dirty="0"/>
              <a:t>After clicking on “Security”, click on “</a:t>
            </a:r>
            <a:r>
              <a:rPr lang="en-US" dirty="0">
                <a:solidFill>
                  <a:srgbClr val="00B0F0"/>
                </a:solidFill>
              </a:rPr>
              <a:t>Backup Phrase</a:t>
            </a:r>
            <a:r>
              <a:rPr lang="en-US" dirty="0"/>
              <a:t>”.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E3DDC-41A1-4CEC-B8D4-F6D63B3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999" y="2153644"/>
            <a:ext cx="4396341" cy="36232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https://blockchain.info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on “Get Started Now”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your email and unique PW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your email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Print “Recovery Sheet” PDF and fill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2-step Verification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3B28C-8262-47EE-AB8A-8BFC049BD175}"/>
              </a:ext>
            </a:extLst>
          </p:cNvPr>
          <p:cNvSpPr/>
          <p:nvPr/>
        </p:nvSpPr>
        <p:spPr>
          <a:xfrm>
            <a:off x="6066376" y="2060575"/>
            <a:ext cx="4512964" cy="403510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BD174-28A1-479B-8448-5F36A0ED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3" y="3664722"/>
            <a:ext cx="4274858" cy="243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799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5587-F390-4495-B81F-574D04BE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Blockchain.info Bitcoin Wallet setup…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DC57-60FB-44CE-9FDB-6D0552A1C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035105"/>
          </a:xfrm>
        </p:spPr>
        <p:txBody>
          <a:bodyPr/>
          <a:lstStyle/>
          <a:p>
            <a:r>
              <a:rPr lang="en-US" dirty="0"/>
              <a:t>Download and Print the “Recovery Sheet” PDF. Click on “</a:t>
            </a:r>
            <a:r>
              <a:rPr lang="en-US" dirty="0">
                <a:solidFill>
                  <a:srgbClr val="00B0F0"/>
                </a:solidFill>
              </a:rPr>
              <a:t>Next Step</a:t>
            </a:r>
            <a:r>
              <a:rPr lang="en-US" dirty="0"/>
              <a:t>”.</a:t>
            </a:r>
          </a:p>
          <a:p>
            <a:r>
              <a:rPr lang="en-US" dirty="0"/>
              <a:t>Write all 12 words in numerical order onto the “Recovery Sheet” paper.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Enter the requested words and click on “</a:t>
            </a:r>
            <a:r>
              <a:rPr lang="en-US" dirty="0">
                <a:solidFill>
                  <a:srgbClr val="00B0F0"/>
                </a:solidFill>
              </a:rPr>
              <a:t>Finish</a:t>
            </a:r>
            <a:r>
              <a:rPr lang="en-US" dirty="0"/>
              <a:t>”.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E3DDC-41A1-4CEC-B8D4-F6D63B3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999" y="2153644"/>
            <a:ext cx="4396341" cy="36232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https://blockchain.info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on “Get Started Now”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your email and unique PW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Verify your email address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Print “Recovery Sheet” PDF and fill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2-step Verification</a:t>
            </a:r>
          </a:p>
          <a:p>
            <a:pPr marL="914400" lvl="1" indent="-514350">
              <a:buFont typeface="+mj-lt"/>
              <a:buAutoNum type="arabicPeriod"/>
            </a:pPr>
            <a:endParaRPr lang="en-US" sz="2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3B28C-8262-47EE-AB8A-8BFC049BD175}"/>
              </a:ext>
            </a:extLst>
          </p:cNvPr>
          <p:cNvSpPr/>
          <p:nvPr/>
        </p:nvSpPr>
        <p:spPr>
          <a:xfrm>
            <a:off x="6066376" y="2060575"/>
            <a:ext cx="4512964" cy="403510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BD174-28A1-479B-8448-5F36A0ED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03" y="3850546"/>
            <a:ext cx="2248249" cy="128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027CA08-0F63-486C-8EA5-85C590F72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64" y="3850545"/>
            <a:ext cx="2248249" cy="128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713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823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Class 2: Wallet Setup &amp; Blockchain’s Current State</vt:lpstr>
      <vt:lpstr>Introduction</vt:lpstr>
      <vt:lpstr>   What is a Bitcoin Wallet?</vt:lpstr>
      <vt:lpstr>Blockchain.info Bitcoin Wallet setup…</vt:lpstr>
      <vt:lpstr>Blockchain.info Bitcoin Wallet setup…</vt:lpstr>
      <vt:lpstr>Blockchain.info Bitcoin Wallet setup…</vt:lpstr>
      <vt:lpstr>Blockchain.info Bitcoin Wallet setup…</vt:lpstr>
      <vt:lpstr>Blockchain.info Bitcoin Wallet setup…</vt:lpstr>
      <vt:lpstr>Blockchain.info Bitcoin Wallet setup…</vt:lpstr>
      <vt:lpstr>Blockchain.info Bitcoin Wallet setup…</vt:lpstr>
      <vt:lpstr>Blockchain.info Bitcoin Wallet setup…Complete!</vt:lpstr>
      <vt:lpstr> What is Blockchain doing Today?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Seminar 2017</dc:title>
  <dc:creator>Matt Millen</dc:creator>
  <cp:lastModifiedBy>Matt Millen</cp:lastModifiedBy>
  <cp:revision>32</cp:revision>
  <dcterms:created xsi:type="dcterms:W3CDTF">2017-08-18T19:18:26Z</dcterms:created>
  <dcterms:modified xsi:type="dcterms:W3CDTF">2017-09-13T22:58:33Z</dcterms:modified>
</cp:coreProperties>
</file>